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Муниципальное казенное дошкольное образовательное учреждение Аннинский детский сад №7 общеразвивающего вида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3598" y="4941167"/>
            <a:ext cx="3994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Подготовила: Хаустова Светлана Викторовна, воспитатель ВКК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6823" y="6069267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2016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32307" y="1988840"/>
            <a:ext cx="927630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В.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Сутеева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«ПАЛОЧКА _ ВЫРУЧАЛОЧКА»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4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oshiba\Desktop\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138764" cy="28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Перебрался Ёжик на кочку, поближе к Зайцу, и кричит:</a:t>
            </a:r>
          </a:p>
          <a:p>
            <a:r>
              <a:rPr lang="ru-RU" dirty="0"/>
              <a:t>— Хватайся за палку! Да покрепче!</a:t>
            </a:r>
          </a:p>
          <a:p>
            <a:r>
              <a:rPr lang="ru-RU" dirty="0"/>
              <a:t>Ухватился Заяц за палку. Ёжик изо всех сил дёрнул и вытянул своего друга из болота.</a:t>
            </a:r>
          </a:p>
        </p:txBody>
      </p:sp>
    </p:spTree>
    <p:extLst>
      <p:ext uri="{BB962C8B-B14F-4D97-AF65-F5344CB8AC3E}">
        <p14:creationId xmlns:p14="http://schemas.microsoft.com/office/powerpoint/2010/main" val="4696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Когда выбрались на сухое место, Заяц говорит Ежу:</a:t>
            </a:r>
          </a:p>
          <a:p>
            <a:r>
              <a:rPr lang="ru-RU" dirty="0"/>
              <a:t>— Спасибо тебе, Ёжик, спас ты меня.</a:t>
            </a:r>
          </a:p>
          <a:p>
            <a:r>
              <a:rPr lang="ru-RU" dirty="0"/>
              <a:t>— Что ты! Это палочка-выручалочка-из-беды-</a:t>
            </a:r>
            <a:r>
              <a:rPr lang="ru-RU" dirty="0" err="1"/>
              <a:t>вытягалочка</a:t>
            </a:r>
            <a:r>
              <a:rPr lang="ru-RU" dirty="0"/>
              <a:t>!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984776" cy="34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дальше и у самой опушки большого тёмного леса увидели на земле птенчика.</a:t>
            </a:r>
          </a:p>
          <a:p>
            <a:r>
              <a:rPr lang="ru-RU" dirty="0"/>
              <a:t>Он выпал из гнезда и жалобно пищал, а родители кружились над ним, не зная, что делать.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73016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Помогите, помогите! — чирикали они.</a:t>
            </a:r>
          </a:p>
          <a:p>
            <a:r>
              <a:rPr lang="ru-RU" dirty="0"/>
              <a:t>Гнездо высоко — никак не достанешь. Ни Ёж, ни Заяц по деревьям лазать не умеют</a:t>
            </a:r>
          </a:p>
        </p:txBody>
      </p:sp>
      <p:pic>
        <p:nvPicPr>
          <p:cNvPr id="10242" name="Picture 2" descr="C:\Users\Toshiba\Desktop\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16653"/>
            <a:ext cx="5832648" cy="554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53" y="188640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помочь надо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Думал Ёжик, думал и придумал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— Становись лицом к дереву! — скомандовал он Зайцу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Заяц стал лицом к дереву. Ёжик посадил птенца на кончик своей палки, залез с ней Зайцу на плечи, поднял как мог палку и достал почти до самого гнезда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Птенчик ещё раз пискнул и прыгнул прямо в гнездо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Вот обрадовались его папа и мама! Вьются вокруг Зайца и Ежа, чирикают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Спасибо, спасибо, спасибо!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395" y="4435957"/>
            <a:ext cx="3679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Заяц говорит Ежу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Молодец, Ёжик! Хорошо придумал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— Что ты! Это всё палочка-выручалочка-наверх-</a:t>
            </a:r>
            <a:r>
              <a:rPr lang="ru-RU" dirty="0" err="1"/>
              <a:t>поднималочка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85" y="476672"/>
            <a:ext cx="475948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27222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вдруг из-за дерева прямо на них огромный Волк выскочил, загородил дорогу, зарычал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Стой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Остановились Заяц с Ежом. Волк облизнулся, лязгнул зубами и сказал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Тебя, Ёж, я не трону, ты колючий, а вот тебя, Косой, целиком съем, с хвостом и ушами!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86" y="1916832"/>
            <a:ext cx="60126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124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Вошли в лес. Чем дальше идут, тем лес гуще, темнее. Страшно Зайцу. А Ёжик виду не подаёт: идёт впереди, палкой ветки раздвигает.</a:t>
            </a:r>
          </a:p>
        </p:txBody>
      </p:sp>
    </p:spTree>
    <p:extLst>
      <p:ext uri="{BB962C8B-B14F-4D97-AF65-F5344CB8AC3E}">
        <p14:creationId xmlns:p14="http://schemas.microsoft.com/office/powerpoint/2010/main" val="24968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41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Задрожал Зайчик от страха, побелел весь, как в зимнюю пору, бежать не может: ноги к земле приросли. Закрыл глаза — сейчас его Волк съест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3" y="2270892"/>
            <a:ext cx="799306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Только Ёжик не растерялся: размахнулся своей палкой и что есть силы огрел Волка по спине.</a:t>
            </a:r>
          </a:p>
          <a:p>
            <a:r>
              <a:rPr lang="ru-RU" dirty="0"/>
              <a:t>Взвыл Волк от боли, подпрыгнул — и бежать!..</a:t>
            </a:r>
          </a:p>
          <a:p>
            <a:r>
              <a:rPr lang="ru-RU" dirty="0"/>
              <a:t>Так и убежал, ни разу не обернувшись.</a:t>
            </a:r>
          </a:p>
        </p:txBody>
      </p:sp>
    </p:spTree>
    <p:extLst>
      <p:ext uri="{BB962C8B-B14F-4D97-AF65-F5344CB8AC3E}">
        <p14:creationId xmlns:p14="http://schemas.microsoft.com/office/powerpoint/2010/main" val="681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773" y="47667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</a:t>
            </a:r>
            <a:r>
              <a:rPr lang="ru-RU" dirty="0"/>
              <a:t>Спасибо тебе, Ёжик, ты меня теперь и от Волка спас!</a:t>
            </a:r>
          </a:p>
          <a:p>
            <a:r>
              <a:rPr lang="ru-RU" dirty="0"/>
              <a:t>— Это палочка-выручалочка-по-врагу-</a:t>
            </a:r>
            <a:r>
              <a:rPr lang="ru-RU" dirty="0" err="1"/>
              <a:t>ударялочка</a:t>
            </a:r>
            <a:r>
              <a:rPr lang="ru-RU" dirty="0"/>
              <a:t>, — ответил Ёжик.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25" y="1844824"/>
            <a:ext cx="6552728" cy="42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2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дальше. Прошли лес и вышли на дорогу. А дорога тяжёлая, в гору идёт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Ёжик впереди топает, на палочку опирается, а бедный Заяц отстал, чуть не падает от усталости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До дома совсем близко, а Заяц дальше идти не может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— Ничего, — сказал Ёжик, — держись за мою палочку.</a:t>
            </a:r>
          </a:p>
        </p:txBody>
      </p:sp>
      <p:pic>
        <p:nvPicPr>
          <p:cNvPr id="13314" name="Picture 2" descr="C:\Users\Toshiba\Desktop\0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74" y="1340768"/>
            <a:ext cx="544380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158" y="4077072"/>
            <a:ext cx="31485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Ухватился Заяц за палку, и потащил его Ёжик в гору. И показалось Зайцу, будто идти легче стало.</a:t>
            </a:r>
          </a:p>
          <a:p>
            <a:endParaRPr lang="ru-RU" dirty="0"/>
          </a:p>
          <a:p>
            <a:r>
              <a:rPr lang="ru-RU" dirty="0"/>
              <a:t>— Смотри-ка, — говорит он Ежу, — твоя палочка-выручалочка и на этот раз мне помогла.</a:t>
            </a:r>
          </a:p>
        </p:txBody>
      </p:sp>
    </p:spTree>
    <p:extLst>
      <p:ext uri="{BB962C8B-B14F-4D97-AF65-F5344CB8AC3E}">
        <p14:creationId xmlns:p14="http://schemas.microsoft.com/office/powerpoint/2010/main" val="13541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shiba\Desktop\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7625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и привёл Ёжик Зайца к нему домой, а там давно его поджидала Зайчиха с зайчатами.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431" y="1377629"/>
            <a:ext cx="36634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Радуются встрече, а Заяц и говорит Ежу:</a:t>
            </a:r>
          </a:p>
          <a:p>
            <a:endParaRPr lang="ru-RU" dirty="0"/>
          </a:p>
          <a:p>
            <a:r>
              <a:rPr lang="ru-RU" dirty="0"/>
              <a:t>— Кабы не эта твоя волшебная палочка-выручалочка, не видать бы мне родного дома.</a:t>
            </a:r>
          </a:p>
          <a:p>
            <a:endParaRPr lang="ru-RU" dirty="0"/>
          </a:p>
          <a:p>
            <a:r>
              <a:rPr lang="ru-RU" dirty="0"/>
              <a:t>Усмехнулся Ёжик и говорит:</a:t>
            </a:r>
          </a:p>
          <a:p>
            <a:endParaRPr lang="ru-RU" dirty="0"/>
          </a:p>
          <a:p>
            <a:r>
              <a:rPr lang="ru-RU" dirty="0"/>
              <a:t>— Бери от меня в подарок эту палочку, может быть, она тебе ещё пригодится.</a:t>
            </a:r>
          </a:p>
          <a:p>
            <a:endParaRPr lang="ru-RU" dirty="0"/>
          </a:p>
          <a:p>
            <a:r>
              <a:rPr lang="ru-RU" dirty="0"/>
              <a:t>Заяц даже опешил:</a:t>
            </a:r>
          </a:p>
          <a:p>
            <a:endParaRPr lang="ru-RU" dirty="0"/>
          </a:p>
          <a:p>
            <a:r>
              <a:rPr lang="ru-RU" dirty="0"/>
              <a:t>— А как же сам ты без такой волшебной палочки-выручалочки останешься?</a:t>
            </a:r>
          </a:p>
        </p:txBody>
      </p:sp>
    </p:spTree>
    <p:extLst>
      <p:ext uri="{BB962C8B-B14F-4D97-AF65-F5344CB8AC3E}">
        <p14:creationId xmlns:p14="http://schemas.microsoft.com/office/powerpoint/2010/main" val="19036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Ничего, — ответил Ёжик, — палку всегда найти можно, а вот </a:t>
            </a:r>
            <a:r>
              <a:rPr lang="ru-RU" dirty="0" err="1"/>
              <a:t>выручалку</a:t>
            </a:r>
            <a:r>
              <a:rPr lang="ru-RU" dirty="0"/>
              <a:t>, — он постучал себя по лбу, — а </a:t>
            </a:r>
            <a:r>
              <a:rPr lang="ru-RU" dirty="0" err="1"/>
              <a:t>выручалка</a:t>
            </a:r>
            <a:r>
              <a:rPr lang="ru-RU" dirty="0"/>
              <a:t>-то вот она где!</a:t>
            </a:r>
          </a:p>
        </p:txBody>
      </p:sp>
      <p:pic>
        <p:nvPicPr>
          <p:cNvPr id="15362" name="Picture 2" descr="C:\Users\Toshiba\Desktop\0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0567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5273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Тут всё понял Заяц:</a:t>
            </a:r>
          </a:p>
          <a:p>
            <a:endParaRPr lang="ru-RU" dirty="0"/>
          </a:p>
          <a:p>
            <a:r>
              <a:rPr lang="ru-RU" dirty="0"/>
              <a:t>— Верно ты сказал: важна не палка, а умная голова да доброе сердце!</a:t>
            </a:r>
          </a:p>
        </p:txBody>
      </p:sp>
    </p:spTree>
    <p:extLst>
      <p:ext uri="{BB962C8B-B14F-4D97-AF65-F5344CB8AC3E}">
        <p14:creationId xmlns:p14="http://schemas.microsoft.com/office/powerpoint/2010/main" val="4066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56490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19638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6632"/>
            <a:ext cx="47625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Шёл Ёжик домой. По дороге нагнал его Заяц, и пошли они вместе. Вдвоём дорога вдвое короче.</a:t>
            </a:r>
          </a:p>
        </p:txBody>
      </p:sp>
      <p:pic>
        <p:nvPicPr>
          <p:cNvPr id="2050" name="Picture 2" descr="C:\Users\Toshiba\Desktop\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39"/>
            <a:ext cx="4762500" cy="62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дома далеко — идут, разговаривают.</a:t>
            </a:r>
          </a:p>
          <a:p>
            <a:r>
              <a:rPr lang="ru-RU" dirty="0"/>
              <a:t>А поперёк дороги палка лежала.</a:t>
            </a:r>
          </a:p>
          <a:p>
            <a:r>
              <a:rPr lang="ru-RU" dirty="0"/>
              <a:t>За разговором Заяц её не заметил — споткнулся, чуть было не упал.</a:t>
            </a:r>
          </a:p>
          <a:p>
            <a:r>
              <a:rPr lang="ru-RU" dirty="0"/>
              <a:t>— Ах ты!.. — рассердился Заяц. Наподдал палку ногой, и она далеко в сторону отлетела.</a:t>
            </a:r>
          </a:p>
        </p:txBody>
      </p:sp>
    </p:spTree>
    <p:extLst>
      <p:ext uri="{BB962C8B-B14F-4D97-AF65-F5344CB8AC3E}">
        <p14:creationId xmlns:p14="http://schemas.microsoft.com/office/powerpoint/2010/main" val="20639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2013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Ёжик поднял палку, закинул её себе на плечо и побежал догонять Зайца.</a:t>
            </a:r>
          </a:p>
          <a:p>
            <a:r>
              <a:rPr lang="ru-RU" dirty="0"/>
              <a:t>Увидел Заяц у Ежа палку, удивился:</a:t>
            </a:r>
          </a:p>
          <a:p>
            <a:r>
              <a:rPr lang="ru-RU" dirty="0"/>
              <a:t>— Зачем тебе палка? Что в ней толку?</a:t>
            </a:r>
          </a:p>
          <a:p>
            <a:r>
              <a:rPr lang="ru-RU" dirty="0"/>
              <a:t>— Эта палка не простая, — объяснил Ёжик. — Это палочка-выручалочка.</a:t>
            </a:r>
          </a:p>
          <a:p>
            <a:r>
              <a:rPr lang="ru-RU" dirty="0"/>
              <a:t>Заяц в ответ только фыркнул.</a:t>
            </a:r>
          </a:p>
        </p:txBody>
      </p:sp>
      <p:pic>
        <p:nvPicPr>
          <p:cNvPr id="3074" name="Picture 2" descr="C:\Users\Toshiba\Desktop\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61926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13008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они дальше и дошли до ручья. Заяц одним прыжком перескочил через ручей и крикнул уже с другого берега:</a:t>
            </a:r>
          </a:p>
          <a:p>
            <a:r>
              <a:rPr lang="ru-RU" dirty="0"/>
              <a:t>— Эй, Колючая Голова, бросай свою палку, тебе с нею сюда не перебраться!</a:t>
            </a:r>
          </a:p>
        </p:txBody>
      </p:sp>
      <p:pic>
        <p:nvPicPr>
          <p:cNvPr id="4098" name="Picture 2" descr="C:\Users\Toshiba\Desktop\007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612068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oshiba\Desktop\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58426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6475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Ничего не ответил Ёжик, отступил немного назад, разбежался, воткнул на бегу палку в середину ручья, одним махом перелетел на другой берег и стал рядом с Зайцем как ни в чём не бывало.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45024"/>
            <a:ext cx="280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Заяц от удивления даже рот разинул:</a:t>
            </a:r>
          </a:p>
          <a:p>
            <a:r>
              <a:rPr lang="ru-RU" dirty="0"/>
              <a:t>— Здорово ты, оказывается, прыгаешь!</a:t>
            </a:r>
          </a:p>
          <a:p>
            <a:r>
              <a:rPr lang="ru-RU" dirty="0"/>
              <a:t>— Я прыгать совсем не умею, — сказал Ёжик, — это палочка-выручалочка-через-всё-скакалочка мне помогла.</a:t>
            </a:r>
          </a:p>
        </p:txBody>
      </p:sp>
    </p:spTree>
    <p:extLst>
      <p:ext uri="{BB962C8B-B14F-4D97-AF65-F5344CB8AC3E}">
        <p14:creationId xmlns:p14="http://schemas.microsoft.com/office/powerpoint/2010/main" val="31422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Пошли дальше. Прошли немного и вышли к болоту.</a:t>
            </a:r>
          </a:p>
          <a:p>
            <a:endParaRPr lang="ru-RU" dirty="0"/>
          </a:p>
          <a:p>
            <a:r>
              <a:rPr lang="ru-RU" dirty="0"/>
              <a:t>Заяц с кочки на кочку прыгает. Ёжик позади идёт, перед собой палкой дорогу проверяет.</a:t>
            </a:r>
          </a:p>
        </p:txBody>
      </p:sp>
      <p:pic>
        <p:nvPicPr>
          <p:cNvPr id="6146" name="Picture 2" descr="C:\Users\Toshiba\Desktop\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37" y="2060848"/>
            <a:ext cx="5760640" cy="35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684953"/>
            <a:ext cx="2214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Эй, Колючая Голова, что ты там плетёшься еле-еле? Наверно, твоя палка…</a:t>
            </a:r>
          </a:p>
        </p:txBody>
      </p:sp>
    </p:spTree>
    <p:extLst>
      <p:ext uri="{BB962C8B-B14F-4D97-AF65-F5344CB8AC3E}">
        <p14:creationId xmlns:p14="http://schemas.microsoft.com/office/powerpoint/2010/main" val="36932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007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6408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104" y="1988840"/>
            <a:ext cx="2088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Не успел Заяц договорить, как сорвался с кочки и провалился в трясину по самые уши. Вот-вот захлебнётся и утонет.</a:t>
            </a:r>
          </a:p>
        </p:txBody>
      </p:sp>
    </p:spTree>
    <p:extLst>
      <p:ext uri="{BB962C8B-B14F-4D97-AF65-F5344CB8AC3E}">
        <p14:creationId xmlns:p14="http://schemas.microsoft.com/office/powerpoint/2010/main" val="28257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963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7</cp:revision>
  <dcterms:created xsi:type="dcterms:W3CDTF">2016-11-09T17:07:50Z</dcterms:created>
  <dcterms:modified xsi:type="dcterms:W3CDTF">2017-04-02T22:20:05Z</dcterms:modified>
</cp:coreProperties>
</file>